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</p:sldIdLst>
  <p:sldSz cx="18288000" cy="10287000"/>
  <p:notesSz cx="6858000" cy="9144000"/>
  <p:embeddedFontLst>
    <p:embeddedFont>
      <p:font typeface="Agrandir" panose="020B0604020202020204" charset="0"/>
      <p:regular r:id="rId5"/>
    </p:embeddedFont>
    <p:embeddedFont>
      <p:font typeface="Agrandir Bold" panose="020B0604020202020204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7320" autoAdjust="0"/>
  </p:normalViewPr>
  <p:slideViewPr>
    <p:cSldViewPr>
      <p:cViewPr varScale="1">
        <p:scale>
          <a:sx n="48" d="100"/>
          <a:sy n="48" d="100"/>
        </p:scale>
        <p:origin x="37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10866" y="8602083"/>
            <a:ext cx="7541430" cy="3010722"/>
            <a:chOff x="0" y="0"/>
            <a:chExt cx="10055239" cy="4014296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1214993"/>
              <a:ext cx="9253309" cy="2799303"/>
              <a:chOff x="0" y="0"/>
              <a:chExt cx="2369912" cy="716944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369912" cy="716944"/>
              </a:xfrm>
              <a:custGeom>
                <a:avLst/>
                <a:gdLst/>
                <a:ahLst/>
                <a:cxnLst/>
                <a:rect l="l" t="t" r="r" b="b"/>
                <a:pathLst>
                  <a:path w="2369912" h="716944">
                    <a:moveTo>
                      <a:pt x="56893" y="0"/>
                    </a:moveTo>
                    <a:lnTo>
                      <a:pt x="2313019" y="0"/>
                    </a:lnTo>
                    <a:cubicBezTo>
                      <a:pt x="2328108" y="0"/>
                      <a:pt x="2342579" y="5994"/>
                      <a:pt x="2353248" y="16664"/>
                    </a:cubicBezTo>
                    <a:cubicBezTo>
                      <a:pt x="2363918" y="27333"/>
                      <a:pt x="2369912" y="41804"/>
                      <a:pt x="2369912" y="56893"/>
                    </a:cubicBezTo>
                    <a:lnTo>
                      <a:pt x="2369912" y="660050"/>
                    </a:lnTo>
                    <a:cubicBezTo>
                      <a:pt x="2369912" y="675139"/>
                      <a:pt x="2363918" y="689610"/>
                      <a:pt x="2353248" y="700280"/>
                    </a:cubicBezTo>
                    <a:cubicBezTo>
                      <a:pt x="2342579" y="710950"/>
                      <a:pt x="2328108" y="716944"/>
                      <a:pt x="2313019" y="716944"/>
                    </a:cubicBezTo>
                    <a:lnTo>
                      <a:pt x="56893" y="716944"/>
                    </a:lnTo>
                    <a:cubicBezTo>
                      <a:pt x="25472" y="716944"/>
                      <a:pt x="0" y="691472"/>
                      <a:pt x="0" y="660050"/>
                    </a:cubicBezTo>
                    <a:lnTo>
                      <a:pt x="0" y="56893"/>
                    </a:lnTo>
                    <a:cubicBezTo>
                      <a:pt x="0" y="41804"/>
                      <a:pt x="5994" y="27333"/>
                      <a:pt x="16664" y="16664"/>
                    </a:cubicBezTo>
                    <a:cubicBezTo>
                      <a:pt x="27333" y="5994"/>
                      <a:pt x="41804" y="0"/>
                      <a:pt x="56893" y="0"/>
                    </a:cubicBezTo>
                    <a:close/>
                  </a:path>
                </a:pathLst>
              </a:custGeom>
              <a:solidFill>
                <a:srgbClr val="F4F4F4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2369912" cy="764569"/>
              </a:xfrm>
              <a:prstGeom prst="rect">
                <a:avLst/>
              </a:prstGeom>
            </p:spPr>
            <p:txBody>
              <a:bodyPr lIns="39180" tIns="39180" rIns="39180" bIns="39180" rtlCol="0" anchor="ctr"/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490520" y="1275059"/>
              <a:ext cx="9564719" cy="8245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32"/>
                </a:lnSpc>
                <a:spcBef>
                  <a:spcPct val="0"/>
                </a:spcBef>
              </a:pPr>
              <a:r>
                <a:rPr lang="en-US" sz="3308">
                  <a:solidFill>
                    <a:srgbClr val="630380"/>
                  </a:solidFill>
                  <a:latin typeface="Agrandir"/>
                  <a:ea typeface="Agrandir"/>
                  <a:cs typeface="Agrandir"/>
                  <a:sym typeface="Agrandir"/>
                </a:rPr>
                <a:t>Aditya | Anshul | Satvik | Tanmay 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804439" y="-257175"/>
              <a:ext cx="7701328" cy="13440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570"/>
                </a:lnSpc>
                <a:spcBef>
                  <a:spcPct val="0"/>
                </a:spcBef>
              </a:pPr>
              <a:r>
                <a:rPr lang="en-US" sz="5407">
                  <a:solidFill>
                    <a:srgbClr val="FFFFFF"/>
                  </a:solidFill>
                  <a:latin typeface="Agrandir"/>
                  <a:ea typeface="Agrandir"/>
                  <a:cs typeface="Agrandir"/>
                  <a:sym typeface="Agrandir"/>
                </a:rPr>
                <a:t>Team Brocoders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447783" y="515183"/>
            <a:ext cx="2725200" cy="459878"/>
          </a:xfrm>
          <a:custGeom>
            <a:avLst/>
            <a:gdLst/>
            <a:ahLst/>
            <a:cxnLst/>
            <a:rect l="l" t="t" r="r" b="b"/>
            <a:pathLst>
              <a:path w="2725200" h="459878">
                <a:moveTo>
                  <a:pt x="0" y="0"/>
                </a:moveTo>
                <a:lnTo>
                  <a:pt x="2725200" y="0"/>
                </a:lnTo>
                <a:lnTo>
                  <a:pt x="2725200" y="459877"/>
                </a:lnTo>
                <a:lnTo>
                  <a:pt x="0" y="4598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9" name="Group 9"/>
          <p:cNvGrpSpPr/>
          <p:nvPr/>
        </p:nvGrpSpPr>
        <p:grpSpPr>
          <a:xfrm>
            <a:off x="11028753" y="3252778"/>
            <a:ext cx="6025689" cy="4547706"/>
            <a:chOff x="0" y="0"/>
            <a:chExt cx="8034252" cy="6063609"/>
          </a:xfrm>
        </p:grpSpPr>
        <p:sp>
          <p:nvSpPr>
            <p:cNvPr id="10" name="Freeform 10"/>
            <p:cNvSpPr/>
            <p:nvPr/>
          </p:nvSpPr>
          <p:spPr>
            <a:xfrm>
              <a:off x="4386267" y="2448788"/>
              <a:ext cx="3647984" cy="3614821"/>
            </a:xfrm>
            <a:custGeom>
              <a:avLst/>
              <a:gdLst/>
              <a:ahLst/>
              <a:cxnLst/>
              <a:rect l="l" t="t" r="r" b="b"/>
              <a:pathLst>
                <a:path w="3647984" h="3614821">
                  <a:moveTo>
                    <a:pt x="0" y="0"/>
                  </a:moveTo>
                  <a:lnTo>
                    <a:pt x="3647985" y="0"/>
                  </a:lnTo>
                  <a:lnTo>
                    <a:pt x="3647985" y="3614821"/>
                  </a:lnTo>
                  <a:lnTo>
                    <a:pt x="0" y="3614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61000"/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5799053" cy="4143687"/>
            </a:xfrm>
            <a:custGeom>
              <a:avLst/>
              <a:gdLst/>
              <a:ahLst/>
              <a:cxnLst/>
              <a:rect l="l" t="t" r="r" b="b"/>
              <a:pathLst>
                <a:path w="5799053" h="4143687">
                  <a:moveTo>
                    <a:pt x="0" y="0"/>
                  </a:moveTo>
                  <a:lnTo>
                    <a:pt x="5799053" y="0"/>
                  </a:lnTo>
                  <a:lnTo>
                    <a:pt x="5799053" y="4143687"/>
                  </a:lnTo>
                  <a:lnTo>
                    <a:pt x="0" y="41436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41000"/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717839" y="432135"/>
            <a:ext cx="8102405" cy="2239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643"/>
              </a:lnSpc>
              <a:spcBef>
                <a:spcPct val="0"/>
              </a:spcBef>
            </a:pPr>
            <a:r>
              <a:rPr lang="en-US" sz="11173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CodeScout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529872" y="391042"/>
            <a:ext cx="3121520" cy="584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64"/>
              </a:lnSpc>
              <a:spcBef>
                <a:spcPct val="0"/>
              </a:spcBef>
            </a:pPr>
            <a:r>
              <a:rPr lang="en-US" sz="2974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MS’24 Hackathon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-3975326" y="1378062"/>
            <a:ext cx="13822943" cy="3362436"/>
            <a:chOff x="0" y="0"/>
            <a:chExt cx="18430591" cy="4483247"/>
          </a:xfrm>
        </p:grpSpPr>
        <p:sp>
          <p:nvSpPr>
            <p:cNvPr id="15" name="TextBox 15"/>
            <p:cNvSpPr txBox="1"/>
            <p:nvPr/>
          </p:nvSpPr>
          <p:spPr>
            <a:xfrm>
              <a:off x="9813832" y="-180975"/>
              <a:ext cx="4050564" cy="961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425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9443902" y="123657"/>
              <a:ext cx="5550166" cy="14290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036"/>
                </a:lnSpc>
                <a:spcBef>
                  <a:spcPct val="0"/>
                </a:spcBef>
              </a:pPr>
              <a:r>
                <a:rPr lang="en-US" sz="5740" b="1">
                  <a:solidFill>
                    <a:srgbClr val="FFFFFF"/>
                  </a:solidFill>
                  <a:latin typeface="Agrandir Bold"/>
                  <a:ea typeface="Agrandir Bold"/>
                  <a:cs typeface="Agrandir Bold"/>
                  <a:sym typeface="Agrandir Bold"/>
                </a:rPr>
                <a:t>Objectives</a:t>
              </a:r>
            </a:p>
          </p:txBody>
        </p:sp>
        <p:sp>
          <p:nvSpPr>
            <p:cNvPr id="17" name="AutoShape 17"/>
            <p:cNvSpPr/>
            <p:nvPr/>
          </p:nvSpPr>
          <p:spPr>
            <a:xfrm>
              <a:off x="0" y="2204495"/>
              <a:ext cx="10164907" cy="0"/>
            </a:xfrm>
            <a:prstGeom prst="line">
              <a:avLst/>
            </a:prstGeom>
            <a:ln w="74567" cap="flat">
              <a:solidFill>
                <a:srgbClr val="F9F9F9"/>
              </a:solidFill>
              <a:prstDash val="solid"/>
              <a:headEnd type="none" w="sm" len="sm"/>
              <a:tailEnd type="oval" w="lg" len="lg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639041" y="1710500"/>
              <a:ext cx="7791549" cy="826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03"/>
                </a:lnSpc>
                <a:spcBef>
                  <a:spcPct val="0"/>
                </a:spcBef>
              </a:pPr>
              <a:r>
                <a:rPr lang="en-US" sz="3287">
                  <a:solidFill>
                    <a:srgbClr val="FFFFFF"/>
                  </a:solidFill>
                  <a:latin typeface="Agrandir"/>
                  <a:ea typeface="Agrandir"/>
                  <a:cs typeface="Agrandir"/>
                  <a:sym typeface="Agrandir"/>
                </a:rPr>
                <a:t>Technical Guidelines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1219378" y="2679865"/>
              <a:ext cx="5290037" cy="826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03"/>
                </a:lnSpc>
                <a:spcBef>
                  <a:spcPct val="0"/>
                </a:spcBef>
              </a:pPr>
              <a:r>
                <a:rPr lang="en-US" sz="3287">
                  <a:solidFill>
                    <a:srgbClr val="FFFFFF"/>
                  </a:solidFill>
                  <a:latin typeface="Agrandir"/>
                  <a:ea typeface="Agrandir"/>
                  <a:cs typeface="Agrandir"/>
                  <a:sym typeface="Agrandir"/>
                </a:rPr>
                <a:t>Code Snippets</a:t>
              </a:r>
            </a:p>
          </p:txBody>
        </p:sp>
        <p:sp>
          <p:nvSpPr>
            <p:cNvPr id="20" name="AutoShape 20"/>
            <p:cNvSpPr/>
            <p:nvPr/>
          </p:nvSpPr>
          <p:spPr>
            <a:xfrm>
              <a:off x="436474" y="3173859"/>
              <a:ext cx="10164907" cy="0"/>
            </a:xfrm>
            <a:prstGeom prst="line">
              <a:avLst/>
            </a:prstGeom>
            <a:ln w="74567" cap="flat">
              <a:solidFill>
                <a:srgbClr val="F9F9F9"/>
              </a:solidFill>
              <a:prstDash val="solid"/>
              <a:headEnd type="none" w="sm" len="sm"/>
              <a:tailEnd type="oval" w="lg" len="lg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AutoShape 21"/>
            <p:cNvSpPr/>
            <p:nvPr/>
          </p:nvSpPr>
          <p:spPr>
            <a:xfrm>
              <a:off x="800816" y="4098484"/>
              <a:ext cx="10164907" cy="0"/>
            </a:xfrm>
            <a:prstGeom prst="line">
              <a:avLst/>
            </a:prstGeom>
            <a:ln w="74567" cap="flat">
              <a:solidFill>
                <a:srgbClr val="F9F9F9"/>
              </a:solidFill>
              <a:prstDash val="solid"/>
              <a:headEnd type="none" w="sm" len="sm"/>
              <a:tailEnd type="oval" w="lg" len="lg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1564790" y="3657183"/>
              <a:ext cx="6651356" cy="826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03"/>
                </a:lnSpc>
                <a:spcBef>
                  <a:spcPct val="0"/>
                </a:spcBef>
              </a:pPr>
              <a:r>
                <a:rPr lang="en-US" sz="3287">
                  <a:solidFill>
                    <a:srgbClr val="FFFFFF"/>
                  </a:solidFill>
                  <a:latin typeface="Agrandir"/>
                  <a:ea typeface="Agrandir"/>
                  <a:cs typeface="Agrandir"/>
                  <a:sym typeface="Agrandir"/>
                </a:rPr>
                <a:t>Developer Experience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168893" y="4757601"/>
            <a:ext cx="2925522" cy="744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24"/>
              </a:lnSpc>
              <a:spcBef>
                <a:spcPct val="0"/>
              </a:spcBef>
            </a:pPr>
            <a:endParaRPr/>
          </a:p>
        </p:txBody>
      </p:sp>
      <p:sp>
        <p:nvSpPr>
          <p:cNvPr id="24" name="TextBox 24"/>
          <p:cNvSpPr txBox="1"/>
          <p:nvPr/>
        </p:nvSpPr>
        <p:spPr>
          <a:xfrm>
            <a:off x="901711" y="4953812"/>
            <a:ext cx="4008611" cy="1106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39"/>
              </a:lnSpc>
              <a:spcBef>
                <a:spcPct val="0"/>
              </a:spcBef>
            </a:pPr>
            <a:r>
              <a:rPr lang="en-US" sz="5528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Solution</a:t>
            </a:r>
          </a:p>
        </p:txBody>
      </p:sp>
      <p:sp>
        <p:nvSpPr>
          <p:cNvPr id="25" name="AutoShape 25"/>
          <p:cNvSpPr/>
          <p:nvPr/>
        </p:nvSpPr>
        <p:spPr>
          <a:xfrm>
            <a:off x="-5919153" y="6530774"/>
            <a:ext cx="7341610" cy="0"/>
          </a:xfrm>
          <a:prstGeom prst="line">
            <a:avLst/>
          </a:prstGeom>
          <a:ln w="57150" cap="flat">
            <a:solidFill>
              <a:srgbClr val="F9F9F9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IN"/>
          </a:p>
        </p:txBody>
      </p:sp>
      <p:sp>
        <p:nvSpPr>
          <p:cNvPr id="26" name="TextBox 26"/>
          <p:cNvSpPr txBox="1"/>
          <p:nvPr/>
        </p:nvSpPr>
        <p:spPr>
          <a:xfrm>
            <a:off x="1764901" y="6129011"/>
            <a:ext cx="6784140" cy="64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2"/>
              </a:lnSpc>
              <a:spcBef>
                <a:spcPct val="0"/>
              </a:spcBef>
            </a:pPr>
            <a:r>
              <a:rPr lang="en-US" sz="3166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NLP Code Search &amp; RegEx Search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184049" y="6829135"/>
            <a:ext cx="6770372" cy="64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2"/>
              </a:lnSpc>
              <a:spcBef>
                <a:spcPct val="0"/>
              </a:spcBef>
            </a:pPr>
            <a:r>
              <a:rPr lang="en-US" sz="3166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Retrieval-Augmented Generation</a:t>
            </a:r>
          </a:p>
        </p:txBody>
      </p:sp>
      <p:sp>
        <p:nvSpPr>
          <p:cNvPr id="28" name="AutoShape 28"/>
          <p:cNvSpPr/>
          <p:nvPr/>
        </p:nvSpPr>
        <p:spPr>
          <a:xfrm>
            <a:off x="-5603909" y="7230898"/>
            <a:ext cx="7341610" cy="0"/>
          </a:xfrm>
          <a:prstGeom prst="line">
            <a:avLst/>
          </a:prstGeom>
          <a:ln w="57150" cap="flat">
            <a:solidFill>
              <a:srgbClr val="F9F9F9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IN"/>
          </a:p>
        </p:txBody>
      </p:sp>
      <p:sp>
        <p:nvSpPr>
          <p:cNvPr id="29" name="AutoShape 29"/>
          <p:cNvSpPr/>
          <p:nvPr/>
        </p:nvSpPr>
        <p:spPr>
          <a:xfrm>
            <a:off x="-5340763" y="7898709"/>
            <a:ext cx="7341610" cy="0"/>
          </a:xfrm>
          <a:prstGeom prst="line">
            <a:avLst/>
          </a:prstGeom>
          <a:ln w="57150" cap="flat">
            <a:solidFill>
              <a:srgbClr val="F9F9F9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IN"/>
          </a:p>
        </p:txBody>
      </p:sp>
      <p:sp>
        <p:nvSpPr>
          <p:cNvPr id="30" name="TextBox 30"/>
          <p:cNvSpPr txBox="1"/>
          <p:nvPr/>
        </p:nvSpPr>
        <p:spPr>
          <a:xfrm>
            <a:off x="2433523" y="7535004"/>
            <a:ext cx="4803945" cy="1201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2"/>
              </a:lnSpc>
            </a:pPr>
            <a:r>
              <a:rPr lang="en-US" sz="3166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Scalable &amp; Multilingual</a:t>
            </a:r>
          </a:p>
          <a:p>
            <a:pPr algn="l">
              <a:lnSpc>
                <a:spcPts val="4432"/>
              </a:lnSpc>
              <a:spcBef>
                <a:spcPct val="0"/>
              </a:spcBef>
            </a:pPr>
            <a:endParaRPr lang="en-US" sz="3166">
              <a:solidFill>
                <a:srgbClr val="FFFFFF"/>
              </a:solidFill>
              <a:latin typeface="Agrandir"/>
              <a:ea typeface="Agrandir"/>
              <a:cs typeface="Agrandir"/>
              <a:sym typeface="Agrandir"/>
            </a:endParaRPr>
          </a:p>
        </p:txBody>
      </p:sp>
      <p:sp>
        <p:nvSpPr>
          <p:cNvPr id="31" name="AutoShape 31"/>
          <p:cNvSpPr/>
          <p:nvPr/>
        </p:nvSpPr>
        <p:spPr>
          <a:xfrm>
            <a:off x="-4866659" y="8520340"/>
            <a:ext cx="7341610" cy="0"/>
          </a:xfrm>
          <a:prstGeom prst="line">
            <a:avLst/>
          </a:prstGeom>
          <a:ln w="57150" cap="flat">
            <a:solidFill>
              <a:srgbClr val="F9F9F9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IN"/>
          </a:p>
        </p:txBody>
      </p:sp>
      <p:sp>
        <p:nvSpPr>
          <p:cNvPr id="32" name="TextBox 32"/>
          <p:cNvSpPr txBox="1"/>
          <p:nvPr/>
        </p:nvSpPr>
        <p:spPr>
          <a:xfrm>
            <a:off x="2907628" y="8156636"/>
            <a:ext cx="4329841" cy="64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2"/>
              </a:lnSpc>
              <a:spcBef>
                <a:spcPct val="0"/>
              </a:spcBef>
            </a:pPr>
            <a:r>
              <a:rPr lang="en-US" sz="3166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VS Code Extension</a:t>
            </a:r>
          </a:p>
        </p:txBody>
      </p:sp>
      <p:sp>
        <p:nvSpPr>
          <p:cNvPr id="33" name="AutoShape 33"/>
          <p:cNvSpPr/>
          <p:nvPr/>
        </p:nvSpPr>
        <p:spPr>
          <a:xfrm>
            <a:off x="-3975326" y="9670190"/>
            <a:ext cx="7341610" cy="0"/>
          </a:xfrm>
          <a:prstGeom prst="line">
            <a:avLst/>
          </a:prstGeom>
          <a:ln w="57150" cap="flat">
            <a:solidFill>
              <a:srgbClr val="F9F9F9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IN"/>
          </a:p>
        </p:txBody>
      </p:sp>
      <p:sp>
        <p:nvSpPr>
          <p:cNvPr id="34" name="TextBox 34"/>
          <p:cNvSpPr txBox="1"/>
          <p:nvPr/>
        </p:nvSpPr>
        <p:spPr>
          <a:xfrm>
            <a:off x="3798960" y="9306486"/>
            <a:ext cx="4329841" cy="64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2"/>
              </a:lnSpc>
              <a:spcBef>
                <a:spcPct val="0"/>
              </a:spcBef>
            </a:pPr>
            <a:r>
              <a:rPr lang="en-US" sz="3166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Azure WebHooks</a:t>
            </a:r>
          </a:p>
        </p:txBody>
      </p:sp>
      <p:sp>
        <p:nvSpPr>
          <p:cNvPr id="35" name="AutoShape 35"/>
          <p:cNvSpPr/>
          <p:nvPr/>
        </p:nvSpPr>
        <p:spPr>
          <a:xfrm>
            <a:off x="-4287163" y="9095265"/>
            <a:ext cx="7341610" cy="0"/>
          </a:xfrm>
          <a:prstGeom prst="line">
            <a:avLst/>
          </a:prstGeom>
          <a:ln w="57150" cap="flat">
            <a:solidFill>
              <a:srgbClr val="F9F9F9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en-IN"/>
          </a:p>
        </p:txBody>
      </p:sp>
      <p:sp>
        <p:nvSpPr>
          <p:cNvPr id="36" name="TextBox 36"/>
          <p:cNvSpPr txBox="1"/>
          <p:nvPr/>
        </p:nvSpPr>
        <p:spPr>
          <a:xfrm>
            <a:off x="3487124" y="8731561"/>
            <a:ext cx="4329841" cy="64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2"/>
              </a:lnSpc>
              <a:spcBef>
                <a:spcPct val="0"/>
              </a:spcBef>
            </a:pPr>
            <a:r>
              <a:rPr lang="en-US" sz="3166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CLI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9779" y="202800"/>
            <a:ext cx="16199521" cy="1651800"/>
          </a:xfrm>
          <a:custGeom>
            <a:avLst/>
            <a:gdLst/>
            <a:ahLst/>
            <a:cxnLst/>
            <a:rect l="l" t="t" r="r" b="b"/>
            <a:pathLst>
              <a:path w="16199521" h="1651800">
                <a:moveTo>
                  <a:pt x="0" y="0"/>
                </a:moveTo>
                <a:lnTo>
                  <a:pt x="16199521" y="0"/>
                </a:lnTo>
                <a:lnTo>
                  <a:pt x="16199521" y="1651800"/>
                </a:lnTo>
                <a:lnTo>
                  <a:pt x="0" y="1651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746" b="-1374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028700" y="1654575"/>
            <a:ext cx="15995684" cy="4238856"/>
          </a:xfrm>
          <a:custGeom>
            <a:avLst/>
            <a:gdLst/>
            <a:ahLst/>
            <a:cxnLst/>
            <a:rect l="l" t="t" r="r" b="b"/>
            <a:pathLst>
              <a:path w="15995684" h="4238856">
                <a:moveTo>
                  <a:pt x="0" y="0"/>
                </a:moveTo>
                <a:lnTo>
                  <a:pt x="15995684" y="0"/>
                </a:lnTo>
                <a:lnTo>
                  <a:pt x="15995684" y="4238856"/>
                </a:lnTo>
                <a:lnTo>
                  <a:pt x="0" y="42388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235978" y="8455699"/>
            <a:ext cx="1208988" cy="1208988"/>
          </a:xfrm>
          <a:custGeom>
            <a:avLst/>
            <a:gdLst/>
            <a:ahLst/>
            <a:cxnLst/>
            <a:rect l="l" t="t" r="r" b="b"/>
            <a:pathLst>
              <a:path w="1208988" h="1208988">
                <a:moveTo>
                  <a:pt x="0" y="0"/>
                </a:moveTo>
                <a:lnTo>
                  <a:pt x="1208989" y="0"/>
                </a:lnTo>
                <a:lnTo>
                  <a:pt x="1208989" y="1208988"/>
                </a:lnTo>
                <a:lnTo>
                  <a:pt x="0" y="12089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2054567" y="8545548"/>
            <a:ext cx="1029290" cy="1029290"/>
          </a:xfrm>
          <a:custGeom>
            <a:avLst/>
            <a:gdLst/>
            <a:ahLst/>
            <a:cxnLst/>
            <a:rect l="l" t="t" r="r" b="b"/>
            <a:pathLst>
              <a:path w="1029290" h="1029290">
                <a:moveTo>
                  <a:pt x="0" y="0"/>
                </a:moveTo>
                <a:lnTo>
                  <a:pt x="1029290" y="0"/>
                </a:lnTo>
                <a:lnTo>
                  <a:pt x="1029290" y="1029290"/>
                </a:lnTo>
                <a:lnTo>
                  <a:pt x="0" y="10292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3693457" y="8392341"/>
            <a:ext cx="1335703" cy="1335703"/>
          </a:xfrm>
          <a:custGeom>
            <a:avLst/>
            <a:gdLst/>
            <a:ahLst/>
            <a:cxnLst/>
            <a:rect l="l" t="t" r="r" b="b"/>
            <a:pathLst>
              <a:path w="1335703" h="1335703">
                <a:moveTo>
                  <a:pt x="0" y="0"/>
                </a:moveTo>
                <a:lnTo>
                  <a:pt x="1335703" y="0"/>
                </a:lnTo>
                <a:lnTo>
                  <a:pt x="1335703" y="1335704"/>
                </a:lnTo>
                <a:lnTo>
                  <a:pt x="0" y="13357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4608551" y="4025940"/>
            <a:ext cx="11301259" cy="3658783"/>
          </a:xfrm>
          <a:custGeom>
            <a:avLst/>
            <a:gdLst/>
            <a:ahLst/>
            <a:cxnLst/>
            <a:rect l="l" t="t" r="r" b="b"/>
            <a:pathLst>
              <a:path w="11301259" h="3658783">
                <a:moveTo>
                  <a:pt x="0" y="0"/>
                </a:moveTo>
                <a:lnTo>
                  <a:pt x="11301259" y="0"/>
                </a:lnTo>
                <a:lnTo>
                  <a:pt x="11301259" y="3658782"/>
                </a:lnTo>
                <a:lnTo>
                  <a:pt x="0" y="365878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5638760" y="8090818"/>
            <a:ext cx="1338774" cy="1637227"/>
          </a:xfrm>
          <a:custGeom>
            <a:avLst/>
            <a:gdLst/>
            <a:ahLst/>
            <a:cxnLst/>
            <a:rect l="l" t="t" r="r" b="b"/>
            <a:pathLst>
              <a:path w="1338774" h="1637227">
                <a:moveTo>
                  <a:pt x="0" y="0"/>
                </a:moveTo>
                <a:lnTo>
                  <a:pt x="1338774" y="0"/>
                </a:lnTo>
                <a:lnTo>
                  <a:pt x="1338774" y="1637227"/>
                </a:lnTo>
                <a:lnTo>
                  <a:pt x="0" y="16372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>
            <a:off x="7590771" y="8085727"/>
            <a:ext cx="3448435" cy="1642317"/>
          </a:xfrm>
          <a:custGeom>
            <a:avLst/>
            <a:gdLst/>
            <a:ahLst/>
            <a:cxnLst/>
            <a:rect l="l" t="t" r="r" b="b"/>
            <a:pathLst>
              <a:path w="3448435" h="1642317">
                <a:moveTo>
                  <a:pt x="0" y="0"/>
                </a:moveTo>
                <a:lnTo>
                  <a:pt x="3448436" y="0"/>
                </a:lnTo>
                <a:lnTo>
                  <a:pt x="3448436" y="1642318"/>
                </a:lnTo>
                <a:lnTo>
                  <a:pt x="0" y="164231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11421185" y="8241580"/>
            <a:ext cx="3722709" cy="1637227"/>
          </a:xfrm>
          <a:custGeom>
            <a:avLst/>
            <a:gdLst/>
            <a:ahLst/>
            <a:cxnLst/>
            <a:rect l="l" t="t" r="r" b="b"/>
            <a:pathLst>
              <a:path w="3722709" h="1637227">
                <a:moveTo>
                  <a:pt x="0" y="0"/>
                </a:moveTo>
                <a:lnTo>
                  <a:pt x="3722709" y="0"/>
                </a:lnTo>
                <a:lnTo>
                  <a:pt x="3722709" y="1637226"/>
                </a:lnTo>
                <a:lnTo>
                  <a:pt x="0" y="163722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b="-528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1326851" y="7684722"/>
            <a:ext cx="3911377" cy="874696"/>
          </a:xfrm>
          <a:custGeom>
            <a:avLst/>
            <a:gdLst/>
            <a:ahLst/>
            <a:cxnLst/>
            <a:rect l="l" t="t" r="r" b="b"/>
            <a:pathLst>
              <a:path w="3911377" h="874696">
                <a:moveTo>
                  <a:pt x="0" y="0"/>
                </a:moveTo>
                <a:lnTo>
                  <a:pt x="3911377" y="0"/>
                </a:lnTo>
                <a:lnTo>
                  <a:pt x="3911377" y="874697"/>
                </a:lnTo>
                <a:lnTo>
                  <a:pt x="0" y="87469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_2024-10-19_17-39-19">
            <a:hlinkClick r:id="" action="ppaction://media"/>
            <a:extLst>
              <a:ext uri="{FF2B5EF4-FFF2-40B4-BE49-F238E27FC236}">
                <a16:creationId xmlns:a16="http://schemas.microsoft.com/office/drawing/2014/main" id="{485A522B-F069-41EF-8D53-44F52C3985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505" y="108284"/>
            <a:ext cx="17902989" cy="100704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</Words>
  <Application>Microsoft Office PowerPoint</Application>
  <PresentationFormat>Custom</PresentationFormat>
  <Paragraphs>15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Agrandir Bold</vt:lpstr>
      <vt:lpstr>Calibri</vt:lpstr>
      <vt:lpstr>Agrandir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Violet Professional Modern Technology Pitch Deck Presentation</dc:title>
  <cp:lastModifiedBy>GAIKWAD SATVIK SAVATA</cp:lastModifiedBy>
  <cp:revision>2</cp:revision>
  <dcterms:created xsi:type="dcterms:W3CDTF">2006-08-16T00:00:00Z</dcterms:created>
  <dcterms:modified xsi:type="dcterms:W3CDTF">2024-10-19T12:10:43Z</dcterms:modified>
  <dc:identifier>DAGMbhmf7NQ</dc:identifier>
</cp:coreProperties>
</file>

<file path=docProps/thumbnail.jpeg>
</file>